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1" r:id="rId4"/>
    <p:sldId id="258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77D9D-51B6-944B-A8C0-6024F72E01BD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E5381-5F52-E34F-B3D5-13C259FDB8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92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E5381-5F52-E34F-B3D5-13C259FDB89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197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2001-759A-734E-BADF-8E36441F2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0044D-B454-2E4F-9549-594C9750A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178C8-266D-8D42-96BB-2749039D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AD017-B36B-5149-BB2F-8D86CE54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0CA02-CA38-9F45-BF5C-D37A8276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11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1FFA-9E08-B14A-B79B-F08694EA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7DA08-21CA-944C-9ECC-FDD090B7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1A384-78E8-7D41-AD16-A4D75D73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1C49B-4038-3645-B08C-CB5CB9E8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B57D-2287-3345-A7B6-33A5077E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43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49502-B829-5242-AEA4-769001F43A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F63CD-5BC4-3A45-B494-6430481B5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CBDE9-56DE-AD4F-A20D-49BD4814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95AA0-4807-F549-90EB-873D0FD2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67CD2-2073-8C42-A633-EEDE6CE5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25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BB39-A0EA-D34F-BE72-CC203BBB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693DF-CD22-EC46-A80F-116CADD7E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49328-62AF-404D-A959-17B95C1A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BBC86-F885-DC4D-9AFF-07B7E820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7EA3-3CC5-5941-9A7D-59D689BF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15FD-C5A7-8743-80F6-C6E61977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B74F3-36A9-2849-B3E3-BD92B516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0AD3-3E39-FE4F-9908-1EA91215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CA16-D833-6C40-AEAB-69D03A12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5F1E1-8501-CD4C-88CF-0093D0F1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61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2061-DE1C-7B45-BF8D-2ADD398C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889E-49F0-DE44-9CD6-F3B58FDF2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84DEB-FB73-7E45-B159-F9F53F31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52CB6-1C90-3E49-BA72-BE0C838C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3288E-3DAE-3E42-A33A-6EF0776A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2FFFE-74E1-4A44-8DBE-E46589BA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02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A705-CF65-D54F-BFE9-3849AE2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3790B-BB5B-514C-BFB3-155FEB21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2220F-5FC5-BD45-9E1E-2F7FCA406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E2A9D-29FC-C746-9507-239411556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8BA2E-CD84-464B-A84D-E76A4BC10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5EAEA-FB6C-F84D-A765-BCD1BB01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44285-CB07-CA44-9275-D67B530E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0FC5F-545B-3D4A-92E5-238A6F8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80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3640-49B4-F94B-8A4A-4CE2E2AF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2A7D4-A9F8-7C4B-929A-672F028E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7F31D-0AF4-A641-BEAE-21631951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FCDCE-2199-044D-9EE3-0BD47147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32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047CC-BC65-5246-ADDE-D051A031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8476E-2E85-604B-BCE6-5FEFE677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A419-7B01-5348-946F-7C121CB7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46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4644-F78E-4144-9797-D70DA9B5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0C74A-690D-3C44-B2D6-74ED585A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A432-BDE2-2949-B140-29F07E61B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279FE-215D-A542-86DB-D9F43768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20FB0-670B-8645-A812-47661D5F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4A6E8-7039-F641-8C3E-D71C8E8B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30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D11B-E275-C749-8821-68D05A0E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334BF-D9ED-4B4C-BD7D-4FAAF4A6E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3D0B7-E01A-764E-A815-22C0A2BDE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023D-5FF5-EE46-819F-DDDE666B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6177-3590-E144-8457-BD40995D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3C6CD-A2AC-1249-9601-399D6972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06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592BE-E9F3-4B49-A123-B0BCCA74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612-9C90-6C40-B6D1-5B3984D4D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A3402-9188-A742-ABB9-71C1AC85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3E302-F69A-2640-8F8A-3A8196304605}" type="datetimeFigureOut">
              <a:rPr lang="de-DE" smtClean="0"/>
              <a:t>18.01.22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8D1B-C3EB-6544-B827-588AF58A7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9D650-1A26-EC43-BA7E-DA9FE9243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00F5D-3413-6847-84F5-E4552D5E346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31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7B5A-972C-744E-94EF-DC95A1C82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Projections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1DDD9-F630-E148-B1BB-5F3FCC7D5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47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15453-0D0A-724B-B736-75E9F224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" y="0"/>
            <a:ext cx="12098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6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7BCBAD4-828B-7C44-9DE9-BF7EE173FC67}"/>
              </a:ext>
            </a:extLst>
          </p:cNvPr>
          <p:cNvGrpSpPr/>
          <p:nvPr/>
        </p:nvGrpSpPr>
        <p:grpSpPr>
          <a:xfrm>
            <a:off x="638305" y="1954060"/>
            <a:ext cx="9593131" cy="2592540"/>
            <a:chOff x="884919" y="1563914"/>
            <a:chExt cx="8270872" cy="2235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199836-9C46-A84A-A680-0426B11B6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6262" y="3155950"/>
              <a:ext cx="2070100" cy="546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A48690-7D4A-9040-9DAE-CF827EC32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5691" y="3155950"/>
              <a:ext cx="2070100" cy="546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C04CA7-9DA7-1343-9E97-AC8E5153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6834" y="3155950"/>
              <a:ext cx="2070100" cy="546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420FC0-281B-5A4D-B95E-D04B098E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8814" y="1563914"/>
              <a:ext cx="127000" cy="2032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754D09-48C5-0746-B749-830F2FBE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919" y="3253014"/>
              <a:ext cx="2070100" cy="546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FEF7751-4685-FE49-87B4-5419FBC66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814" y="1754416"/>
              <a:ext cx="5727700" cy="1739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61BB15-E254-6F4E-8AED-9FDEE7462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9969" y="1563914"/>
              <a:ext cx="711200" cy="22352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903B0F-8C13-5E40-B10C-E9A8EBFB5919}"/>
                </a:ext>
              </a:extLst>
            </p:cNvPr>
            <p:cNvSpPr txBox="1"/>
            <p:nvPr/>
          </p:nvSpPr>
          <p:spPr>
            <a:xfrm>
              <a:off x="1991844" y="184358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20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210464-B5EE-D241-8306-7877E5F77D20}"/>
                </a:ext>
              </a:extLst>
            </p:cNvPr>
            <p:cNvSpPr txBox="1"/>
            <p:nvPr/>
          </p:nvSpPr>
          <p:spPr>
            <a:xfrm>
              <a:off x="1940548" y="2353739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250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D91E34-14F3-0046-84AD-C15A8F114C8B}"/>
                </a:ext>
              </a:extLst>
            </p:cNvPr>
            <p:cNvSpPr txBox="1"/>
            <p:nvPr/>
          </p:nvSpPr>
          <p:spPr>
            <a:xfrm>
              <a:off x="1991844" y="286389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11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D9124E-593A-E542-A290-F3B5777B0F4E}"/>
                </a:ext>
              </a:extLst>
            </p:cNvPr>
            <p:cNvSpPr txBox="1"/>
            <p:nvPr/>
          </p:nvSpPr>
          <p:spPr>
            <a:xfrm>
              <a:off x="1940548" y="337405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100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C62513-8109-9B46-8EBE-F709546DFE63}"/>
                </a:ext>
              </a:extLst>
            </p:cNvPr>
            <p:cNvSpPr txBox="1"/>
            <p:nvPr/>
          </p:nvSpPr>
          <p:spPr>
            <a:xfrm>
              <a:off x="4318253" y="3459842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250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57E8E5-B86C-BD4C-8432-02F08E721B65}"/>
                </a:ext>
              </a:extLst>
            </p:cNvPr>
            <p:cNvSpPr txBox="1"/>
            <p:nvPr/>
          </p:nvSpPr>
          <p:spPr>
            <a:xfrm>
              <a:off x="6280280" y="3459842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381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86C5C2-D651-D24A-90DC-6A511CDF2733}"/>
                </a:ext>
              </a:extLst>
            </p:cNvPr>
            <p:cNvSpPr txBox="1"/>
            <p:nvPr/>
          </p:nvSpPr>
          <p:spPr>
            <a:xfrm>
              <a:off x="8172150" y="3459842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95.25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BA72C4-2000-364E-9A2D-0CF05F7F1056}"/>
                </a:ext>
              </a:extLst>
            </p:cNvPr>
            <p:cNvSpPr txBox="1"/>
            <p:nvPr/>
          </p:nvSpPr>
          <p:spPr>
            <a:xfrm>
              <a:off x="5951454" y="2459266"/>
              <a:ext cx="5132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2CB14F-724C-ED43-BAFE-115CF005E605}"/>
                </a:ext>
              </a:extLst>
            </p:cNvPr>
            <p:cNvSpPr txBox="1"/>
            <p:nvPr/>
          </p:nvSpPr>
          <p:spPr>
            <a:xfrm>
              <a:off x="7773409" y="2459266"/>
              <a:ext cx="6206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mean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A399B3-0534-2E47-93A7-8FEBE9DA2100}"/>
                </a:ext>
              </a:extLst>
            </p:cNvPr>
            <p:cNvSpPr txBox="1"/>
            <p:nvPr/>
          </p:nvSpPr>
          <p:spPr>
            <a:xfrm>
              <a:off x="4148947" y="2459266"/>
              <a:ext cx="5264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max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3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68345-138A-874C-BCAB-52C602FC2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27" y="540225"/>
            <a:ext cx="2600540" cy="2600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3541B-1B0D-9845-B55A-0F10DE11B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7" y="3248289"/>
            <a:ext cx="2600538" cy="47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78DA0-6D83-954C-A499-1CFAED0B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143" y="540225"/>
            <a:ext cx="472825" cy="2600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0B94D-FC8D-4143-86B7-E1BB63780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944" y="540225"/>
            <a:ext cx="2009508" cy="2600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A0BF4-6A13-8D4B-B0E1-A155DFAAF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27" y="3828637"/>
            <a:ext cx="2600538" cy="21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3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12</Words>
  <Application>Microsoft Macintosh PowerPoint</Application>
  <PresentationFormat>Widescreen</PresentationFormat>
  <Paragraphs>12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Gill Sans Nova Light</vt:lpstr>
      <vt:lpstr>Office Theme</vt:lpstr>
      <vt:lpstr>Projections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Projections</dc:title>
  <dc:creator>Christian Tischer</dc:creator>
  <cp:lastModifiedBy>Christian Tischer</cp:lastModifiedBy>
  <cp:revision>7</cp:revision>
  <dcterms:created xsi:type="dcterms:W3CDTF">2022-01-13T10:12:11Z</dcterms:created>
  <dcterms:modified xsi:type="dcterms:W3CDTF">2022-01-18T13:26:21Z</dcterms:modified>
</cp:coreProperties>
</file>